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template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62" r:id="rId2"/>
  </p:sldIdLst>
  <p:sldSz cx="51206400" cy="288036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1pPr>
    <a:lvl2pPr marL="4556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2pPr>
    <a:lvl3pPr marL="9128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3pPr>
    <a:lvl4pPr marL="13700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4pPr>
    <a:lvl5pPr marL="1827213" indent="1588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7472">
          <p15:clr>
            <a:srgbClr val="A4A3A4"/>
          </p15:clr>
        </p15:guide>
        <p15:guide id="2" orient="horz" pos="4928">
          <p15:clr>
            <a:srgbClr val="A4A3A4"/>
          </p15:clr>
        </p15:guide>
        <p15:guide id="3" orient="horz" pos="3091">
          <p15:clr>
            <a:srgbClr val="A4A3A4"/>
          </p15:clr>
        </p15:guide>
        <p15:guide id="4" orient="horz" pos="5466">
          <p15:clr>
            <a:srgbClr val="A4A3A4"/>
          </p15:clr>
        </p15:guide>
        <p15:guide id="5" pos="840">
          <p15:clr>
            <a:srgbClr val="A4A3A4"/>
          </p15:clr>
        </p15:guide>
        <p15:guide id="6" pos="8064">
          <p15:clr>
            <a:srgbClr val="A4A3A4"/>
          </p15:clr>
        </p15:guide>
        <p15:guide id="7" pos="8624">
          <p15:clr>
            <a:srgbClr val="A4A3A4"/>
          </p15:clr>
        </p15:guide>
        <p15:guide id="8" pos="15848">
          <p15:clr>
            <a:srgbClr val="A4A3A4"/>
          </p15:clr>
        </p15:guide>
        <p15:guide id="9" pos="16408">
          <p15:clr>
            <a:srgbClr val="A4A3A4"/>
          </p15:clr>
        </p15:guide>
        <p15:guide id="10" pos="23632">
          <p15:clr>
            <a:srgbClr val="A4A3A4"/>
          </p15:clr>
        </p15:guide>
        <p15:guide id="11" pos="24192">
          <p15:clr>
            <a:srgbClr val="A4A3A4"/>
          </p15:clr>
        </p15:guide>
        <p15:guide id="12" pos="3141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6699"/>
    <a:srgbClr val="CC3300"/>
    <a:srgbClr val="006600"/>
    <a:srgbClr val="336699"/>
    <a:srgbClr val="003399"/>
    <a:srgbClr val="660066"/>
    <a:srgbClr val="00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2" autoAdjust="0"/>
    <p:restoredTop sz="99882" autoAdjust="0"/>
  </p:normalViewPr>
  <p:slideViewPr>
    <p:cSldViewPr>
      <p:cViewPr varScale="1">
        <p:scale>
          <a:sx n="25" d="100"/>
          <a:sy n="25" d="100"/>
        </p:scale>
        <p:origin x="720" y="24"/>
      </p:cViewPr>
      <p:guideLst>
        <p:guide orient="horz" pos="17472"/>
        <p:guide orient="horz" pos="4928"/>
        <p:guide orient="horz" pos="3091"/>
        <p:guide orient="horz" pos="5466"/>
        <p:guide pos="840"/>
        <p:guide pos="8064"/>
        <p:guide pos="8624"/>
        <p:guide pos="15848"/>
        <p:guide pos="16408"/>
        <p:guide pos="23632"/>
        <p:guide pos="24192"/>
        <p:guide pos="31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96C0BAA1-8509-4A4A-982B-A06BEE812EF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465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B9A3CAE-1D30-48D7-9102-44EF122CB2BA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391150" y="0"/>
            <a:ext cx="42481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algn="r"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0A61A264-6755-4C34-8AA2-AC303B2D2D3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50075"/>
            <a:ext cx="41465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26CFF55-0DEC-40C3-80F0-F9510A5E6CE4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391150" y="6950075"/>
            <a:ext cx="42481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algn="r" defTabSz="928688">
              <a:defRPr sz="1300"/>
            </a:lvl1pPr>
          </a:lstStyle>
          <a:p>
            <a:fld id="{2C586CCD-3CA4-4561-8F26-CA4AC82C0CF2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A90469A5-1857-490B-86E7-BA89AB6E8C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465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54786C5A-E3BF-4A68-B743-B2FD967A72F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5391150" y="0"/>
            <a:ext cx="4248150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>
            <a:lvl1pPr algn="r"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8495B7AC-689D-4763-9534-7D0C25892107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338388" y="544513"/>
            <a:ext cx="4864100" cy="27368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37F0ACF0-0F2B-4F54-A550-991454F6ECF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44600" y="3502025"/>
            <a:ext cx="7046913" cy="328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noProof="0"/>
              <a:t>Click to edit Master text styles</a:t>
            </a:r>
          </a:p>
          <a:p>
            <a:pPr lvl="1"/>
            <a:r>
              <a:rPr lang="en-AU" noProof="0"/>
              <a:t>Second level</a:t>
            </a:r>
          </a:p>
          <a:p>
            <a:pPr lvl="2"/>
            <a:r>
              <a:rPr lang="en-AU" noProof="0"/>
              <a:t>Third level</a:t>
            </a:r>
          </a:p>
          <a:p>
            <a:pPr lvl="3"/>
            <a:r>
              <a:rPr lang="en-AU" noProof="0"/>
              <a:t>Fourth level</a:t>
            </a:r>
          </a:p>
          <a:p>
            <a:pPr lvl="4"/>
            <a:r>
              <a:rPr lang="en-AU" noProof="0"/>
              <a:t>Fifth level</a:t>
            </a:r>
          </a:p>
        </p:txBody>
      </p:sp>
      <p:sp>
        <p:nvSpPr>
          <p:cNvPr id="3078" name="Rectangle 6">
            <a:extLst>
              <a:ext uri="{FF2B5EF4-FFF2-40B4-BE49-F238E27FC236}">
                <a16:creationId xmlns:a16="http://schemas.microsoft.com/office/drawing/2014/main" id="{D70662A3-467B-42C2-B21A-A6D752AFB806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50075"/>
            <a:ext cx="41465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defTabSz="928706" eaLnBrk="0" hangingPunct="0">
              <a:defRPr sz="1300">
                <a:cs typeface="+mn-cs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3079" name="Rectangle 7">
            <a:extLst>
              <a:ext uri="{FF2B5EF4-FFF2-40B4-BE49-F238E27FC236}">
                <a16:creationId xmlns:a16="http://schemas.microsoft.com/office/drawing/2014/main" id="{17D8E8A7-4B24-4FDB-BA88-D0E2E8DD4E0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391150" y="6950075"/>
            <a:ext cx="4248150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742" tIns="46372" rIns="92742" bIns="46372" numCol="1" anchor="b" anchorCtr="0" compatLnSpc="1">
            <a:prstTxWarp prst="textNoShape">
              <a:avLst/>
            </a:prstTxWarp>
          </a:bodyPr>
          <a:lstStyle>
            <a:lvl1pPr algn="r" defTabSz="928688">
              <a:defRPr sz="1300"/>
            </a:lvl1pPr>
          </a:lstStyle>
          <a:p>
            <a:fld id="{1198DE52-ACC2-46D7-8733-D2C80D3BBF95}" type="slidenum">
              <a:rPr lang="en-AU" altLang="en-US"/>
              <a:pPr/>
              <a:t>‹#›</a:t>
            </a:fld>
            <a:endParaRPr lang="en-A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664C0C96-F4F1-4768-9AF1-B0D6028CB56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66763" indent="-295275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82688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55763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128838" indent="-236538" defTabSz="928688">
              <a:spcBef>
                <a:spcPct val="30000"/>
              </a:spcBef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860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30432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5004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957638" indent="-236538" defTabSz="92868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</a:pPr>
            <a:fld id="{E931B705-44F5-4037-A4F5-8A7541DAECC7}" type="slidenum">
              <a:rPr lang="en-AU" altLang="en-US" sz="1300"/>
              <a:pPr>
                <a:spcBef>
                  <a:spcPct val="0"/>
                </a:spcBef>
              </a:pPr>
              <a:t>1</a:t>
            </a:fld>
            <a:endParaRPr lang="en-AU" altLang="en-US" sz="1300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B424C081-3CB5-42E7-B6CE-74E2108DF66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2F85D4E2-4CDF-45E9-9254-31CD24C8AFA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1221" y="8947785"/>
            <a:ext cx="43523958" cy="617410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591" y="16322040"/>
            <a:ext cx="35845221" cy="7360920"/>
          </a:xfrm>
        </p:spPr>
        <p:txBody>
          <a:bodyPr/>
          <a:lstStyle>
            <a:lvl1pPr marL="0" indent="0" algn="ctr">
              <a:buNone/>
              <a:defRPr/>
            </a:lvl1pPr>
            <a:lvl2pPr marL="426705" indent="0" algn="ctr">
              <a:buNone/>
              <a:defRPr/>
            </a:lvl2pPr>
            <a:lvl3pPr marL="853410" indent="0" algn="ctr">
              <a:buNone/>
              <a:defRPr/>
            </a:lvl3pPr>
            <a:lvl4pPr marL="1280114" indent="0" algn="ctr">
              <a:buNone/>
              <a:defRPr/>
            </a:lvl4pPr>
            <a:lvl5pPr marL="1706819" indent="0" algn="ctr">
              <a:buNone/>
              <a:defRPr/>
            </a:lvl5pPr>
            <a:lvl6pPr marL="2133524" indent="0" algn="ctr">
              <a:buNone/>
              <a:defRPr/>
            </a:lvl6pPr>
            <a:lvl7pPr marL="2560229" indent="0" algn="ctr">
              <a:buNone/>
              <a:defRPr/>
            </a:lvl7pPr>
            <a:lvl8pPr marL="2986933" indent="0" algn="ctr">
              <a:buNone/>
              <a:defRPr/>
            </a:lvl8pPr>
            <a:lvl9pPr marL="3413638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13004B8-3D71-447F-8E2E-EB5EC5591C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FBA036A-70FF-4E91-9C7D-BCE48BB4196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9349287-DE55-42AD-8871-FAA0691AD2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CF237D-966D-4B3C-8F72-984F099604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6612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566F2A5-3CB8-4315-9E97-2BA59ED2FD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357A20A-8A5D-4FC4-94AF-3D7C61A5BA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D3275E6-FAA3-49FA-BAF0-9A1E462A12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5E4B2D-0822-4CCC-B1FC-06FA187CEA3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2500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0" y="18508980"/>
            <a:ext cx="43525811" cy="5720715"/>
          </a:xfrm>
        </p:spPr>
        <p:txBody>
          <a:bodyPr anchor="t"/>
          <a:lstStyle>
            <a:lvl1pPr algn="l">
              <a:defRPr sz="37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0" y="12208933"/>
            <a:ext cx="43525811" cy="6300047"/>
          </a:xfrm>
        </p:spPr>
        <p:txBody>
          <a:bodyPr anchor="b"/>
          <a:lstStyle>
            <a:lvl1pPr marL="0" indent="0">
              <a:buNone/>
              <a:defRPr sz="1867"/>
            </a:lvl1pPr>
            <a:lvl2pPr marL="426705" indent="0">
              <a:buNone/>
              <a:defRPr sz="1680"/>
            </a:lvl2pPr>
            <a:lvl3pPr marL="853410" indent="0">
              <a:buNone/>
              <a:defRPr sz="1493"/>
            </a:lvl3pPr>
            <a:lvl4pPr marL="1280114" indent="0">
              <a:buNone/>
              <a:defRPr sz="1307"/>
            </a:lvl4pPr>
            <a:lvl5pPr marL="1706819" indent="0">
              <a:buNone/>
              <a:defRPr sz="1307"/>
            </a:lvl5pPr>
            <a:lvl6pPr marL="2133524" indent="0">
              <a:buNone/>
              <a:defRPr sz="1307"/>
            </a:lvl6pPr>
            <a:lvl7pPr marL="2560229" indent="0">
              <a:buNone/>
              <a:defRPr sz="1307"/>
            </a:lvl7pPr>
            <a:lvl8pPr marL="2986933" indent="0">
              <a:buNone/>
              <a:defRPr sz="1307"/>
            </a:lvl8pPr>
            <a:lvl9pPr marL="3413638" indent="0">
              <a:buNone/>
              <a:defRPr sz="130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B0D28E8-CEB5-45D9-9892-9539788C4E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DFF99D-56C2-4791-B3F4-06A776E91D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71C0CE8-D3F9-46B6-8492-A46D9D9303E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1C06AE-82A6-43B7-ACDC-CC34F633928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11546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1222" y="8321040"/>
            <a:ext cx="21673079" cy="17282160"/>
          </a:xfrm>
        </p:spPr>
        <p:txBody>
          <a:bodyPr/>
          <a:lstStyle>
            <a:lvl1pPr>
              <a:defRPr sz="2613"/>
            </a:lvl1pPr>
            <a:lvl2pPr>
              <a:defRPr sz="2240"/>
            </a:lvl2pPr>
            <a:lvl3pPr>
              <a:defRPr sz="1867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92101" y="8321040"/>
            <a:ext cx="21673079" cy="17282160"/>
          </a:xfrm>
        </p:spPr>
        <p:txBody>
          <a:bodyPr/>
          <a:lstStyle>
            <a:lvl1pPr>
              <a:defRPr sz="2613"/>
            </a:lvl1pPr>
            <a:lvl2pPr>
              <a:defRPr sz="2240"/>
            </a:lvl2pPr>
            <a:lvl3pPr>
              <a:defRPr sz="1867"/>
            </a:lvl3pPr>
            <a:lvl4pPr>
              <a:defRPr sz="1680"/>
            </a:lvl4pPr>
            <a:lvl5pPr>
              <a:defRPr sz="1680"/>
            </a:lvl5pPr>
            <a:lvl6pPr>
              <a:defRPr sz="1680"/>
            </a:lvl6pPr>
            <a:lvl7pPr>
              <a:defRPr sz="1680"/>
            </a:lvl7pPr>
            <a:lvl8pPr>
              <a:defRPr sz="1680"/>
            </a:lvl8pPr>
            <a:lvl9pPr>
              <a:defRPr sz="168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1B6E80-2363-4A41-8AE3-6C8CBF1F00A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A02B1EB-247E-4A17-AE37-9E9CD98F874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6EB32EE-CEAC-445B-A48A-6278C4DC10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6E9D66-CFD9-4DBB-9379-172FA133FA7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1607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579" y="1154219"/>
            <a:ext cx="46087242" cy="48006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9579" y="6448213"/>
            <a:ext cx="22625050" cy="2686262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59579" y="9134476"/>
            <a:ext cx="22625050" cy="16596148"/>
          </a:xfrm>
        </p:spPr>
        <p:txBody>
          <a:bodyPr/>
          <a:lstStyle>
            <a:lvl1pPr>
              <a:defRPr sz="2240"/>
            </a:lvl1pPr>
            <a:lvl2pPr>
              <a:defRPr sz="1867"/>
            </a:lvl2pPr>
            <a:lvl3pPr>
              <a:defRPr sz="1680"/>
            </a:lvl3pPr>
            <a:lvl4pPr>
              <a:defRPr sz="1493"/>
            </a:lvl4pPr>
            <a:lvl5pPr>
              <a:defRPr sz="1493"/>
            </a:lvl5pPr>
            <a:lvl6pPr>
              <a:defRPr sz="1493"/>
            </a:lvl6pPr>
            <a:lvl7pPr>
              <a:defRPr sz="1493"/>
            </a:lvl7pPr>
            <a:lvl8pPr>
              <a:defRPr sz="1493"/>
            </a:lvl8pPr>
            <a:lvl9pPr>
              <a:defRPr sz="14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512" y="6448213"/>
            <a:ext cx="22634310" cy="2686262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512" y="9134476"/>
            <a:ext cx="22634310" cy="16596148"/>
          </a:xfrm>
        </p:spPr>
        <p:txBody>
          <a:bodyPr/>
          <a:lstStyle>
            <a:lvl1pPr>
              <a:defRPr sz="2240"/>
            </a:lvl1pPr>
            <a:lvl2pPr>
              <a:defRPr sz="1867"/>
            </a:lvl2pPr>
            <a:lvl3pPr>
              <a:defRPr sz="1680"/>
            </a:lvl3pPr>
            <a:lvl4pPr>
              <a:defRPr sz="1493"/>
            </a:lvl4pPr>
            <a:lvl5pPr>
              <a:defRPr sz="1493"/>
            </a:lvl5pPr>
            <a:lvl6pPr>
              <a:defRPr sz="1493"/>
            </a:lvl6pPr>
            <a:lvl7pPr>
              <a:defRPr sz="1493"/>
            </a:lvl7pPr>
            <a:lvl8pPr>
              <a:defRPr sz="1493"/>
            </a:lvl8pPr>
            <a:lvl9pPr>
              <a:defRPr sz="149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B7DD7AC4-E79A-4037-8DD1-6F21AA776C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F386480-E001-4D79-A1FC-0B4D5F7E62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4AECC6E9-4C51-47FC-9C3F-6EB986CBA1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B2A14B6-E0C1-4ACC-B8B7-4B12F1F35D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24529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B0D5B70-F748-4495-9C17-17298312983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2BC5496-0B33-4785-A583-AFBE8B8C854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1C09AA9-B813-4504-B678-28DFB25AC47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0DAD691-4170-4179-9EE1-7E51F4B69E7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6904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5719436-0A23-4364-A8D8-B5A543391CD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08253A0-1EAE-4AC0-A784-688B7364ECD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07BAE2C-5683-4546-8A1A-CE00F225FF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07424B-6F95-4DF8-95EC-7736DBA0744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6499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579" y="1146810"/>
            <a:ext cx="16846550" cy="4880610"/>
          </a:xfrm>
        </p:spPr>
        <p:txBody>
          <a:bodyPr anchor="b"/>
          <a:lstStyle>
            <a:lvl1pPr algn="l">
              <a:defRPr sz="18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1021" y="1146810"/>
            <a:ext cx="28625800" cy="24583813"/>
          </a:xfrm>
        </p:spPr>
        <p:txBody>
          <a:bodyPr/>
          <a:lstStyle>
            <a:lvl1pPr>
              <a:defRPr sz="2987"/>
            </a:lvl1pPr>
            <a:lvl2pPr>
              <a:defRPr sz="2613"/>
            </a:lvl2pPr>
            <a:lvl3pPr>
              <a:defRPr sz="2240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59579" y="6027421"/>
            <a:ext cx="16846550" cy="19703203"/>
          </a:xfrm>
        </p:spPr>
        <p:txBody>
          <a:bodyPr/>
          <a:lstStyle>
            <a:lvl1pPr marL="0" indent="0">
              <a:buNone/>
              <a:defRPr sz="1307"/>
            </a:lvl1pPr>
            <a:lvl2pPr marL="426705" indent="0">
              <a:buNone/>
              <a:defRPr sz="1120"/>
            </a:lvl2pPr>
            <a:lvl3pPr marL="853410" indent="0">
              <a:buNone/>
              <a:defRPr sz="933"/>
            </a:lvl3pPr>
            <a:lvl4pPr marL="1280114" indent="0">
              <a:buNone/>
              <a:defRPr sz="840"/>
            </a:lvl4pPr>
            <a:lvl5pPr marL="1706819" indent="0">
              <a:buNone/>
              <a:defRPr sz="840"/>
            </a:lvl5pPr>
            <a:lvl6pPr marL="2133524" indent="0">
              <a:buNone/>
              <a:defRPr sz="840"/>
            </a:lvl6pPr>
            <a:lvl7pPr marL="2560229" indent="0">
              <a:buNone/>
              <a:defRPr sz="840"/>
            </a:lvl7pPr>
            <a:lvl8pPr marL="2986933" indent="0">
              <a:buNone/>
              <a:defRPr sz="840"/>
            </a:lvl8pPr>
            <a:lvl9pPr marL="3413638" indent="0">
              <a:buNone/>
              <a:defRPr sz="84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11A1041-A11E-4E86-B20E-0214885DF4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05C2C9-DFD6-4BFA-A616-5F94EB4A2F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709AA23-E372-45CA-B593-8A1E580D74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044785C-F9D0-4566-8B3E-E99A9037E68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17135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441" y="20162520"/>
            <a:ext cx="30724210" cy="2381039"/>
          </a:xfrm>
        </p:spPr>
        <p:txBody>
          <a:bodyPr anchor="b"/>
          <a:lstStyle>
            <a:lvl1pPr algn="l">
              <a:defRPr sz="18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441" y="2573655"/>
            <a:ext cx="30724210" cy="17282160"/>
          </a:xfrm>
        </p:spPr>
        <p:txBody>
          <a:bodyPr/>
          <a:lstStyle>
            <a:lvl1pPr marL="0" indent="0">
              <a:buNone/>
              <a:defRPr sz="2987"/>
            </a:lvl1pPr>
            <a:lvl2pPr marL="426705" indent="0">
              <a:buNone/>
              <a:defRPr sz="2613"/>
            </a:lvl2pPr>
            <a:lvl3pPr marL="853410" indent="0">
              <a:buNone/>
              <a:defRPr sz="2240"/>
            </a:lvl3pPr>
            <a:lvl4pPr marL="1280114" indent="0">
              <a:buNone/>
              <a:defRPr sz="1867"/>
            </a:lvl4pPr>
            <a:lvl5pPr marL="1706819" indent="0">
              <a:buNone/>
              <a:defRPr sz="1867"/>
            </a:lvl5pPr>
            <a:lvl6pPr marL="2133524" indent="0">
              <a:buNone/>
              <a:defRPr sz="1867"/>
            </a:lvl6pPr>
            <a:lvl7pPr marL="2560229" indent="0">
              <a:buNone/>
              <a:defRPr sz="1867"/>
            </a:lvl7pPr>
            <a:lvl8pPr marL="2986933" indent="0">
              <a:buNone/>
              <a:defRPr sz="1867"/>
            </a:lvl8pPr>
            <a:lvl9pPr marL="3413638" indent="0">
              <a:buNone/>
              <a:defRPr sz="1867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441" y="22543559"/>
            <a:ext cx="30724210" cy="3379681"/>
          </a:xfrm>
        </p:spPr>
        <p:txBody>
          <a:bodyPr/>
          <a:lstStyle>
            <a:lvl1pPr marL="0" indent="0">
              <a:buNone/>
              <a:defRPr sz="1307"/>
            </a:lvl1pPr>
            <a:lvl2pPr marL="426705" indent="0">
              <a:buNone/>
              <a:defRPr sz="1120"/>
            </a:lvl2pPr>
            <a:lvl3pPr marL="853410" indent="0">
              <a:buNone/>
              <a:defRPr sz="933"/>
            </a:lvl3pPr>
            <a:lvl4pPr marL="1280114" indent="0">
              <a:buNone/>
              <a:defRPr sz="840"/>
            </a:lvl4pPr>
            <a:lvl5pPr marL="1706819" indent="0">
              <a:buNone/>
              <a:defRPr sz="840"/>
            </a:lvl5pPr>
            <a:lvl6pPr marL="2133524" indent="0">
              <a:buNone/>
              <a:defRPr sz="840"/>
            </a:lvl6pPr>
            <a:lvl7pPr marL="2560229" indent="0">
              <a:buNone/>
              <a:defRPr sz="840"/>
            </a:lvl7pPr>
            <a:lvl8pPr marL="2986933" indent="0">
              <a:buNone/>
              <a:defRPr sz="840"/>
            </a:lvl8pPr>
            <a:lvl9pPr marL="3413638" indent="0">
              <a:buNone/>
              <a:defRPr sz="84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6C2879-303D-4370-8FC4-24109AF053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A672789-600F-45DA-BD39-17BBB75F7D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3139987-89E3-4487-B76C-5E26194FCE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AD9C6-2E3B-4DBD-949E-8CA4B5FF405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8188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E7FBBDC-14C2-4A1D-8BC0-8FC9FE73E4F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2128DEB-5697-48F7-857E-100A14B2D8B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7D3E3E8-733A-4806-9E89-E244AFD276F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BDE28A-C5EB-4AF5-9F69-4903D2DC50B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3088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6484190" y="2560320"/>
            <a:ext cx="10880989" cy="230428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41221" y="2560320"/>
            <a:ext cx="32465169" cy="230428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1330D30-1F1C-48D2-BC4C-E69C5B0E61F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987890-BDBE-4FB8-ACB3-E26284049B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432429-9171-44F5-8E24-E7574E5BE67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8D7A4F4-DEBB-4731-B300-0EB17FD3396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6460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35958E9-8B4F-4748-B3D4-93029D2D0F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841750" y="2560638"/>
            <a:ext cx="435229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6714" tIns="213357" rIns="426714" bIns="2133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2997711-FB66-423F-A354-BE0BF70729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841750" y="8321675"/>
            <a:ext cx="43522900" cy="1728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AD166753-00C9-4C67-9CAD-E3B269224D9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841750" y="26242963"/>
            <a:ext cx="10668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6066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2850B9D5-5F77-4E23-9C0B-E22E80EC865F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494250" y="26242963"/>
            <a:ext cx="162179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6066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E37F095-21EF-4FF6-8CC1-03C97C287A2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6696650" y="26242963"/>
            <a:ext cx="10668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26714" tIns="213357" rIns="426714" bIns="213357" numCol="1" anchor="t" anchorCtr="0" compatLnSpc="1">
            <a:prstTxWarp prst="textNoShape">
              <a:avLst/>
            </a:prstTxWarp>
          </a:bodyPr>
          <a:lstStyle>
            <a:lvl1pPr algn="r">
              <a:defRPr sz="6000"/>
            </a:lvl1pPr>
          </a:lstStyle>
          <a:p>
            <a:fld id="{46A2747B-82E5-415A-A39D-A21A67B7D6D4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1" name="Rectangle 11">
            <a:extLst>
              <a:ext uri="{FF2B5EF4-FFF2-40B4-BE49-F238E27FC236}">
                <a16:creationId xmlns:a16="http://schemas.microsoft.com/office/drawing/2014/main" id="{206ABDC8-4FF7-4BF5-9EF9-92841FD1AB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51206400" cy="288036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endParaRPr lang="en-US" altLang="en-US" sz="2240" dirty="0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979863" rtl="0" eaLnBrk="1" fontAlgn="base" hangingPunct="1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979863" rtl="0" eaLnBrk="1" fontAlgn="base" hangingPunct="1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2pPr>
      <a:lvl3pPr algn="ctr" defTabSz="3979863" rtl="0" eaLnBrk="1" fontAlgn="base" hangingPunct="1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3pPr>
      <a:lvl4pPr algn="ctr" defTabSz="3979863" rtl="0" eaLnBrk="1" fontAlgn="base" hangingPunct="1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4pPr>
      <a:lvl5pPr algn="ctr" defTabSz="3979863" rtl="0" eaLnBrk="1" fontAlgn="base" hangingPunct="1">
        <a:spcBef>
          <a:spcPct val="0"/>
        </a:spcBef>
        <a:spcAft>
          <a:spcPct val="0"/>
        </a:spcAft>
        <a:defRPr sz="19100">
          <a:solidFill>
            <a:schemeClr val="tx2"/>
          </a:solidFill>
          <a:latin typeface="Times New Roman" pitchFamily="18" charset="0"/>
        </a:defRPr>
      </a:lvl5pPr>
      <a:lvl6pPr marL="426705" algn="ctr" defTabSz="3982578" rtl="0" eaLnBrk="1" fontAlgn="base" hangingPunct="1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6pPr>
      <a:lvl7pPr marL="853410" algn="ctr" defTabSz="3982578" rtl="0" eaLnBrk="1" fontAlgn="base" hangingPunct="1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7pPr>
      <a:lvl8pPr marL="1280114" algn="ctr" defTabSz="3982578" rtl="0" eaLnBrk="1" fontAlgn="base" hangingPunct="1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8pPr>
      <a:lvl9pPr marL="1706819" algn="ctr" defTabSz="3982578" rtl="0" eaLnBrk="1" fontAlgn="base" hangingPunct="1">
        <a:spcBef>
          <a:spcPct val="0"/>
        </a:spcBef>
        <a:spcAft>
          <a:spcPct val="0"/>
        </a:spcAft>
        <a:defRPr sz="19133">
          <a:solidFill>
            <a:schemeClr val="tx2"/>
          </a:solidFill>
          <a:latin typeface="Times New Roman" pitchFamily="18" charset="0"/>
        </a:defRPr>
      </a:lvl9pPr>
    </p:titleStyle>
    <p:bodyStyle>
      <a:lvl1pPr marL="1490663" indent="-1492250" algn="l" defTabSz="3979863" rtl="0" eaLnBrk="1" fontAlgn="base" hangingPunct="1">
        <a:spcBef>
          <a:spcPct val="20000"/>
        </a:spcBef>
        <a:spcAft>
          <a:spcPct val="0"/>
        </a:spcAft>
        <a:buChar char="•"/>
        <a:defRPr sz="13900">
          <a:solidFill>
            <a:schemeClr val="tx1"/>
          </a:solidFill>
          <a:latin typeface="+mn-lt"/>
          <a:ea typeface="+mn-ea"/>
          <a:cs typeface="+mn-cs"/>
        </a:defRPr>
      </a:lvl1pPr>
      <a:lvl2pPr marL="3233738" indent="-1243013" algn="l" defTabSz="3979863" rtl="0" eaLnBrk="1" fontAlgn="base" hangingPunct="1">
        <a:spcBef>
          <a:spcPct val="20000"/>
        </a:spcBef>
        <a:spcAft>
          <a:spcPct val="0"/>
        </a:spcAft>
        <a:buChar char="–"/>
        <a:defRPr sz="12200">
          <a:solidFill>
            <a:schemeClr val="tx1"/>
          </a:solidFill>
          <a:latin typeface="+mn-lt"/>
        </a:defRPr>
      </a:lvl2pPr>
      <a:lvl3pPr marL="4975225" indent="-995363" algn="l" defTabSz="3979863" rtl="0" eaLnBrk="1" fontAlgn="base" hangingPunct="1">
        <a:spcBef>
          <a:spcPct val="20000"/>
        </a:spcBef>
        <a:spcAft>
          <a:spcPct val="0"/>
        </a:spcAft>
        <a:buChar char="•"/>
        <a:defRPr sz="10400">
          <a:solidFill>
            <a:schemeClr val="tx1"/>
          </a:solidFill>
          <a:latin typeface="+mn-lt"/>
        </a:defRPr>
      </a:lvl3pPr>
      <a:lvl4pPr marL="6967538" indent="-995363" algn="l" defTabSz="3979863" rtl="0" eaLnBrk="1" fontAlgn="base" hangingPunct="1">
        <a:spcBef>
          <a:spcPct val="20000"/>
        </a:spcBef>
        <a:spcAft>
          <a:spcPct val="0"/>
        </a:spcAft>
        <a:buChar char="–"/>
        <a:defRPr sz="8600">
          <a:solidFill>
            <a:schemeClr val="tx1"/>
          </a:solidFill>
          <a:latin typeface="+mn-lt"/>
        </a:defRPr>
      </a:lvl4pPr>
      <a:lvl5pPr marL="8958263" indent="-995363" algn="l" defTabSz="3979863" rtl="0" eaLnBrk="1" fontAlgn="base" hangingPunct="1">
        <a:spcBef>
          <a:spcPct val="20000"/>
        </a:spcBef>
        <a:spcAft>
          <a:spcPct val="0"/>
        </a:spcAft>
        <a:buChar char="»"/>
        <a:defRPr sz="8600">
          <a:solidFill>
            <a:schemeClr val="tx1"/>
          </a:solidFill>
          <a:latin typeface="+mn-lt"/>
        </a:defRPr>
      </a:lvl5pPr>
      <a:lvl6pPr marL="9387505" indent="-995644" algn="l" defTabSz="3982578" rtl="0" eaLnBrk="1" fontAlgn="base" hangingPunct="1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6pPr>
      <a:lvl7pPr marL="9814209" indent="-995644" algn="l" defTabSz="3982578" rtl="0" eaLnBrk="1" fontAlgn="base" hangingPunct="1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7pPr>
      <a:lvl8pPr marL="10240914" indent="-995644" algn="l" defTabSz="3982578" rtl="0" eaLnBrk="1" fontAlgn="base" hangingPunct="1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8pPr>
      <a:lvl9pPr marL="10667619" indent="-995644" algn="l" defTabSz="3982578" rtl="0" eaLnBrk="1" fontAlgn="base" hangingPunct="1">
        <a:spcBef>
          <a:spcPct val="20000"/>
        </a:spcBef>
        <a:spcAft>
          <a:spcPct val="0"/>
        </a:spcAft>
        <a:buChar char="»"/>
        <a:defRPr sz="868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1pPr>
      <a:lvl2pPr marL="426705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2pPr>
      <a:lvl3pPr marL="85341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1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0681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13352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56022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2986933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413638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FLAROSA@TELEIBEROAMERICA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6" name="Text Box 6">
            <a:extLst>
              <a:ext uri="{FF2B5EF4-FFF2-40B4-BE49-F238E27FC236}">
                <a16:creationId xmlns:a16="http://schemas.microsoft.com/office/drawing/2014/main" id="{27F10B4C-0167-4E67-869A-EB52EFAC2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51206400" cy="204152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/>
        </p:spPr>
        <p:txBody>
          <a:bodyPr lIns="504000" tIns="1008000" rIns="504000" bIns="504000"/>
          <a:lstStyle/>
          <a:p>
            <a:pPr algn="ctr">
              <a:defRPr/>
            </a:pPr>
            <a:endParaRPr lang="es-ES_tradnl" sz="7466">
              <a:solidFill>
                <a:srgbClr val="CC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</p:txBody>
      </p:sp>
      <p:sp>
        <p:nvSpPr>
          <p:cNvPr id="4099" name="Text Box 8">
            <a:extLst>
              <a:ext uri="{FF2B5EF4-FFF2-40B4-BE49-F238E27FC236}">
                <a16:creationId xmlns:a16="http://schemas.microsoft.com/office/drawing/2014/main" id="{16595C94-D0EA-4618-99F8-8D194AF3AC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8400" y="1884363"/>
            <a:ext cx="46329600" cy="2324100"/>
          </a:xfrm>
          <a:prstGeom prst="rect">
            <a:avLst/>
          </a:prstGeom>
          <a:noFill/>
          <a:ln>
            <a:noFill/>
          </a:ln>
        </p:spPr>
        <p:txBody>
          <a:bodyPr lIns="336000" tIns="336000" rIns="336000" bIns="336000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FontTx/>
              <a:buNone/>
              <a:defRPr/>
            </a:pPr>
            <a:r>
              <a:rPr lang="es-ES_tradnl" altLang="en-US" sz="5400" b="1" i="1">
                <a:solidFill>
                  <a:schemeClr val="bg1"/>
                </a:solidFill>
                <a:latin typeface="Calibri" panose="020F0502020204030204" pitchFamily="34" charset="0"/>
              </a:rPr>
              <a:t>Autores</a:t>
            </a:r>
          </a:p>
          <a:p>
            <a:pPr algn="ctr">
              <a:buFontTx/>
              <a:buNone/>
              <a:defRPr/>
            </a:pPr>
            <a:r>
              <a:rPr lang="es-ES_tradnl" altLang="en-US" sz="4107">
                <a:solidFill>
                  <a:schemeClr val="bg1"/>
                </a:solidFill>
                <a:latin typeface="Calibri" panose="020F0502020204030204" pitchFamily="34" charset="0"/>
              </a:rPr>
              <a:t>Institución (nombre, ciudad y país)</a:t>
            </a:r>
            <a:endParaRPr lang="es-ES_tradnl" altLang="en-US" sz="4480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4100" name="Rectangle 29">
            <a:extLst>
              <a:ext uri="{FF2B5EF4-FFF2-40B4-BE49-F238E27FC236}">
                <a16:creationId xmlns:a16="http://schemas.microsoft.com/office/drawing/2014/main" id="{408B8929-CFB6-4FC9-B3CE-0E374707D3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035425"/>
            <a:ext cx="51206400" cy="266700"/>
          </a:xfrm>
          <a:prstGeom prst="rect">
            <a:avLst/>
          </a:prstGeom>
          <a:gradFill rotWithShape="0">
            <a:gsLst>
              <a:gs pos="0">
                <a:srgbClr val="CC3300"/>
              </a:gs>
              <a:gs pos="50000">
                <a:srgbClr val="FF9900"/>
              </a:gs>
              <a:gs pos="100000">
                <a:srgbClr val="CC3300"/>
              </a:gs>
            </a:gsLst>
            <a:lin ang="0" scaled="1"/>
          </a:gradFill>
          <a:ln>
            <a:noFill/>
          </a:ln>
        </p:spPr>
        <p:txBody>
          <a:bodyPr wrap="none" anchor="ctr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endParaRPr lang="es-ES_tradnl" altLang="en-US" sz="2240">
              <a:latin typeface="Calibri" panose="020F0502020204030204" pitchFamily="34" charset="0"/>
            </a:endParaRPr>
          </a:p>
        </p:txBody>
      </p:sp>
      <p:sp>
        <p:nvSpPr>
          <p:cNvPr id="28" name="Rectangle 58">
            <a:extLst>
              <a:ext uri="{FF2B5EF4-FFF2-40B4-BE49-F238E27FC236}">
                <a16:creationId xmlns:a16="http://schemas.microsoft.com/office/drawing/2014/main" id="{D8E4416B-CB29-4B08-9901-16B0744ECB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450" y="16240125"/>
            <a:ext cx="10017125" cy="12068174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INTRODUCTON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lang="es-ES_tradnl" sz="3600" dirty="0" err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</a:rPr>
              <a:t>xxxx</a:t>
            </a:r>
            <a:endParaRPr kumimoji="0" lang="es-ES_tradnl" sz="3600" b="0" i="0" u="none" strike="noStrike" kern="1200" cap="none" spc="0" normalizeH="0" baseline="0" dirty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  <a:p>
            <a:pPr algn="just" eaLnBrk="1" fontAlgn="auto" hangingPunct="1">
              <a:spcAft>
                <a:spcPts val="0"/>
              </a:spcAft>
              <a:defRPr/>
            </a:pPr>
            <a:endParaRPr lang="es-ES_tradnl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2FD72D-223E-479A-A6C8-AD3E160BEA6F}"/>
              </a:ext>
            </a:extLst>
          </p:cNvPr>
          <p:cNvSpPr/>
          <p:nvPr/>
        </p:nvSpPr>
        <p:spPr>
          <a:xfrm>
            <a:off x="8961438" y="228600"/>
            <a:ext cx="33354962" cy="1019175"/>
          </a:xfrm>
          <a:prstGeom prst="rect">
            <a:avLst/>
          </a:prstGeom>
        </p:spPr>
        <p:txBody>
          <a:bodyPr tIns="0" bIns="0">
            <a:spAutoFit/>
          </a:bodyPr>
          <a:lstStyle/>
          <a:p>
            <a:pPr algn="ctr">
              <a:spcBef>
                <a:spcPts val="1680"/>
              </a:spcBef>
              <a:defRPr/>
            </a:pPr>
            <a:r>
              <a:rPr lang="es-ES_tradnl" sz="6626" b="1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“Título”</a:t>
            </a:r>
          </a:p>
        </p:txBody>
      </p:sp>
      <p:sp>
        <p:nvSpPr>
          <p:cNvPr id="4106" name="TextBox 18">
            <a:extLst>
              <a:ext uri="{FF2B5EF4-FFF2-40B4-BE49-F238E27FC236}">
                <a16:creationId xmlns:a16="http://schemas.microsoft.com/office/drawing/2014/main" id="{3483F6D9-69AF-4DBD-A7C5-F9E6DA4F7436}"/>
              </a:ext>
            </a:extLst>
          </p:cNvPr>
          <p:cNvSpPr txBox="1">
            <a:spLocks noChangeAspect="1" noChangeArrowheads="1"/>
          </p:cNvSpPr>
          <p:nvPr/>
        </p:nvSpPr>
        <p:spPr bwMode="auto">
          <a:xfrm>
            <a:off x="10915650" y="18264703"/>
            <a:ext cx="27157680" cy="2385497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anchor="t" anchorCtr="0"/>
          <a:lstStyle>
            <a:lvl1pPr defTabSz="912813">
              <a:spcBef>
                <a:spcPct val="20000"/>
              </a:spcBef>
              <a:buChar char="•"/>
              <a:defRPr sz="149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1363" indent="-285750" defTabSz="912813">
              <a:spcBef>
                <a:spcPct val="20000"/>
              </a:spcBef>
              <a:buChar char="–"/>
              <a:defRPr sz="131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1413" indent="-228600" defTabSz="912813">
              <a:spcBef>
                <a:spcPct val="20000"/>
              </a:spcBef>
              <a:buChar char="•"/>
              <a:defRPr sz="112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598613" indent="-228600" defTabSz="912813">
              <a:spcBef>
                <a:spcPct val="20000"/>
              </a:spcBef>
              <a:buChar char="–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5813" indent="-228600" defTabSz="912813">
              <a:spcBef>
                <a:spcPct val="20000"/>
              </a:spcBef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30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02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74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4613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93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spcBef>
                <a:spcPct val="0"/>
              </a:spcBef>
              <a:buNone/>
              <a:defRPr/>
            </a:pPr>
            <a:r>
              <a:rPr lang="es-ES_tradnl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Figures. </a:t>
            </a:r>
            <a:r>
              <a:rPr lang="es-ES_tradnl" sz="3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xxxxx</a:t>
            </a:r>
            <a:endParaRPr lang="es-ES_tradnl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33" name="Rectangle 58">
            <a:extLst>
              <a:ext uri="{FF2B5EF4-FFF2-40B4-BE49-F238E27FC236}">
                <a16:creationId xmlns:a16="http://schemas.microsoft.com/office/drawing/2014/main" id="{FFA15CE8-D288-4B3F-9EA0-3CFE840C2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6699" y="22005581"/>
            <a:ext cx="12315825" cy="6302719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56032" tIns="170688" rIns="298704" bIns="341376" anchor="t"/>
          <a:lstStyle/>
          <a:p>
            <a:pPr marL="292100" indent="-292100" algn="ctr">
              <a:spcAft>
                <a:spcPts val="6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/>
                <a:cs typeface="Calibri"/>
              </a:rPr>
              <a:t>REFERENCIAS</a:t>
            </a:r>
            <a:endParaRPr lang="es-ES_tradnl" sz="4000" dirty="0">
              <a:effectLst>
                <a:outerShdw blurRad="38100" dist="38100" dir="2700000" algn="tl">
                  <a:srgbClr val="C0C0C0"/>
                </a:outerShdw>
              </a:effectLst>
              <a:latin typeface="Calibri"/>
              <a:cs typeface="Calibri"/>
            </a:endParaRPr>
          </a:p>
          <a:p>
            <a:pPr marL="292100" indent="-292100" algn="just">
              <a:spcAft>
                <a:spcPts val="600"/>
              </a:spcAft>
              <a:buAutoNum type="arabicPeriod"/>
              <a:defRPr/>
            </a:pPr>
            <a:r>
              <a:rPr lang="es-ES_tradnl" altLang="en-US" sz="31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XXXXX.</a:t>
            </a:r>
          </a:p>
          <a:p>
            <a:pPr marL="292100" indent="-292100" algn="just">
              <a:spcAft>
                <a:spcPts val="600"/>
              </a:spcAft>
              <a:buAutoNum type="arabicPeriod"/>
              <a:defRPr/>
            </a:pPr>
            <a:r>
              <a:rPr lang="es-ES_tradnl" altLang="en-US" sz="31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XXXX).</a:t>
            </a:r>
          </a:p>
        </p:txBody>
      </p:sp>
      <p:sp>
        <p:nvSpPr>
          <p:cNvPr id="20" name="Rectangle 58">
            <a:extLst>
              <a:ext uri="{FF2B5EF4-FFF2-40B4-BE49-F238E27FC236}">
                <a16:creationId xmlns:a16="http://schemas.microsoft.com/office/drawing/2014/main" id="{A7B94D18-6C10-401F-9FFA-3BBA3A23C3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88674" y="20954999"/>
            <a:ext cx="13851001" cy="7353299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RESULTADOS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35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x. </a:t>
            </a:r>
            <a:endParaRPr lang="es-ES_tradnl" sz="33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7" name="Rectangle 58">
            <a:extLst>
              <a:ext uri="{FF2B5EF4-FFF2-40B4-BE49-F238E27FC236}">
                <a16:creationId xmlns:a16="http://schemas.microsoft.com/office/drawing/2014/main" id="{50D58E45-44DA-4553-AB52-0822E3E65A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94187" y="20955000"/>
            <a:ext cx="13027025" cy="7353298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Material y Métodos</a:t>
            </a:r>
          </a:p>
          <a:p>
            <a:pPr algn="just" eaLnBrk="1" fontAlgn="auto" hangingPunct="1">
              <a:spcAft>
                <a:spcPts val="1200"/>
              </a:spcAft>
              <a:defRPr/>
            </a:pPr>
            <a:r>
              <a:rPr lang="es-ES_tradnl" sz="3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xxxx</a:t>
            </a:r>
            <a:endParaRPr lang="es-ES_tradnl" sz="36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  <a:p>
            <a:pPr eaLnBrk="1" fontAlgn="auto" hangingPunct="1">
              <a:spcAft>
                <a:spcPts val="1200"/>
              </a:spcAft>
              <a:defRPr/>
            </a:pPr>
            <a:endParaRPr lang="es-ES_tradnl" sz="3600" b="1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23" name="Rectangle 58">
            <a:extLst>
              <a:ext uri="{FF2B5EF4-FFF2-40B4-BE49-F238E27FC236}">
                <a16:creationId xmlns:a16="http://schemas.microsoft.com/office/drawing/2014/main" id="{96C843FB-C1CD-4437-8FCB-C5FEF2A22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6700" y="4552605"/>
            <a:ext cx="12315826" cy="17011995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70688" rIns="298704" bIns="341376" anchor="t"/>
          <a:lstStyle/>
          <a:p>
            <a:pPr algn="ctr" eaLnBrk="1" fontAlgn="auto" hangingPunct="1">
              <a:spcAft>
                <a:spcPts val="56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DISCUSION</a:t>
            </a:r>
          </a:p>
          <a:p>
            <a:pPr algn="just" eaLnBrk="1" fontAlgn="auto" hangingPunct="1">
              <a:spcAft>
                <a:spcPts val="560"/>
              </a:spcAft>
              <a:defRPr/>
            </a:pPr>
            <a:r>
              <a:rPr lang="es-ES_tradnl" sz="34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xxxxxx</a:t>
            </a:r>
            <a:r>
              <a:rPr lang="es-ES_tradnl" sz="34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algn="just" eaLnBrk="1" fontAlgn="auto" hangingPunct="1">
              <a:spcAft>
                <a:spcPts val="560"/>
              </a:spcAft>
              <a:defRPr/>
            </a:pPr>
            <a:endParaRPr lang="es-ES_tradnl" sz="30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19" name="Rectangle 58">
            <a:extLst>
              <a:ext uri="{FF2B5EF4-FFF2-40B4-BE49-F238E27FC236}">
                <a16:creationId xmlns:a16="http://schemas.microsoft.com/office/drawing/2014/main" id="{D609DF91-A41E-49C9-B790-A02102AACD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1500" y="4578350"/>
            <a:ext cx="9998075" cy="11118850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70688" rIns="298704" bIns="341376"/>
          <a:lstStyle/>
          <a:p>
            <a:pPr algn="ctr" eaLnBrk="1" fontAlgn="auto" hangingPunct="1">
              <a:spcAft>
                <a:spcPts val="1200"/>
              </a:spcAft>
              <a:defRPr/>
            </a:pPr>
            <a:r>
              <a:rPr lang="es-ES_tradnl" sz="40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SUMARIO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s-ES_tradnl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xxxxxxx</a:t>
            </a:r>
            <a:endParaRPr lang="es-ES_tradnl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Aft>
                <a:spcPts val="1200"/>
              </a:spcAft>
              <a:defRPr/>
            </a:pPr>
            <a:endParaRPr lang="es-ES_tradnl" sz="36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  <a:p>
            <a:pPr algn="just" eaLnBrk="1" fontAlgn="auto" hangingPunct="1">
              <a:spcAft>
                <a:spcPts val="1200"/>
              </a:spcAft>
              <a:defRPr/>
            </a:pPr>
            <a:endParaRPr lang="es-ES_tradnl" sz="3400" dirty="0">
              <a:effectLst>
                <a:outerShdw blurRad="38100" dist="38100" dir="2700000" algn="tl">
                  <a:srgbClr val="C0C0C0"/>
                </a:outerShdw>
              </a:effectLst>
              <a:latin typeface="Calibri" panose="020F0502020204030204" pitchFamily="34" charset="0"/>
              <a:cs typeface="+mn-cs"/>
            </a:endParaRPr>
          </a:p>
        </p:txBody>
      </p:sp>
      <p:sp>
        <p:nvSpPr>
          <p:cNvPr id="6" name="Rectangle 58">
            <a:extLst>
              <a:ext uri="{FF2B5EF4-FFF2-40B4-BE49-F238E27FC236}">
                <a16:creationId xmlns:a16="http://schemas.microsoft.com/office/drawing/2014/main" id="{37395CBC-5123-C1FE-415F-7629060B0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77700" y="6795572"/>
            <a:ext cx="13851001" cy="9930328"/>
          </a:xfrm>
          <a:prstGeom prst="rect">
            <a:avLst/>
          </a:prstGeom>
          <a:solidFill>
            <a:schemeClr val="bg1"/>
          </a:solidFill>
          <a:ln w="38100">
            <a:solidFill>
              <a:srgbClr val="00CCFF"/>
            </a:solidFill>
            <a:miter lim="800000"/>
            <a:headEnd/>
            <a:tailEnd/>
          </a:ln>
          <a:effectLst/>
        </p:spPr>
        <p:txBody>
          <a:bodyPr lIns="298704" tIns="182880" rIns="298704" bIns="274320" anchor="t" anchorCtr="0"/>
          <a:lstStyle/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Instrucciones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+mn-cs"/>
              </a:rPr>
              <a:t>Usar esta plantilla como referencia para confeccionar su póster. 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Pueden cambiar el color, tamaño y distribución de los  distintos componentes,  pero por favor mantener  en lo posible los títulos, dimensión del póster  (56x31.5 pulgadas) (142x80 cm) y emblema de la AITT. El emblema de su institución puede ir en el extremo izquierdo del Título.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Fuente (</a:t>
            </a:r>
            <a:r>
              <a:rPr lang="es-ES_tradnl" sz="40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font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): Calibri o Arial, tamaño 36 para el texto y 40 para subtítulos.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Una vez terminado el póster, enviarlo en formato  PowerPoint (NO USAR formato PDF, </a:t>
            </a:r>
            <a:r>
              <a:rPr lang="es-ES_tradnl" sz="40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JPG</a:t>
            </a: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, GIF, PNS, etc.)  al correo:</a:t>
            </a:r>
          </a:p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FLAROSA@TELEIBEROAMERICA.COM</a:t>
            </a:r>
            <a:r>
              <a:rPr lang="es-ES_tradnl" sz="4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algn="just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 </a:t>
            </a:r>
          </a:p>
          <a:p>
            <a:pPr algn="ctr" eaLnBrk="1" fontAlgn="auto" hangingPunct="1">
              <a:spcAft>
                <a:spcPts val="600"/>
              </a:spcAft>
              <a:defRPr/>
            </a:pPr>
            <a:r>
              <a:rPr lang="es-ES_tradnl" sz="40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anose="020F0502020204030204" pitchFamily="34" charset="0"/>
                <a:cs typeface="Arial" charset="0"/>
              </a:rPr>
              <a:t>Eliminar este recuadro una vez leídas las instrucciones.</a:t>
            </a:r>
          </a:p>
        </p:txBody>
      </p:sp>
      <p:pic>
        <p:nvPicPr>
          <p:cNvPr id="10" name="Picture 9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469FE5E8-A410-298B-6C41-8DEEBAF6256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9736" y="71438"/>
            <a:ext cx="3744548" cy="36576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2A2E2BB8-1F20-5FB6-7FEE-4A1712345984}"/>
              </a:ext>
            </a:extLst>
          </p:cNvPr>
          <p:cNvSpPr/>
          <p:nvPr/>
        </p:nvSpPr>
        <p:spPr>
          <a:xfrm>
            <a:off x="8915400" y="1166336"/>
            <a:ext cx="33354962" cy="738664"/>
          </a:xfrm>
          <a:prstGeom prst="rect">
            <a:avLst/>
          </a:prstGeom>
        </p:spPr>
        <p:txBody>
          <a:bodyPr tIns="0" bIns="0">
            <a:spAutoFit/>
          </a:bodyPr>
          <a:lstStyle/>
          <a:p>
            <a:pPr algn="ctr">
              <a:spcBef>
                <a:spcPts val="1680"/>
              </a:spcBef>
              <a:defRPr/>
            </a:pPr>
            <a:r>
              <a:rPr lang="es-ES_tradnl" sz="4800" b="1" dirty="0">
                <a:solidFill>
                  <a:srgbClr val="000000"/>
                </a:solidFill>
                <a:latin typeface="Calibri" panose="020F0502020204030204" pitchFamily="34" charset="0"/>
                <a:cs typeface="+mn-cs"/>
              </a:rPr>
              <a:t>“Subtítulo”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A66431-3FE6-F59D-C18F-D5D261CD30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000">
            <a:off x="45809155" y="149068"/>
            <a:ext cx="3657600" cy="36576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PosterPlantilla2024.pptx" id="{DEFC2BC5-0A6C-4A52-849F-32ED64A897A3}" vid="{AA780E60-DF81-4DDA-B581-11A3DEA072C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162</Words>
  <Application>Microsoft Office PowerPoint</Application>
  <PresentationFormat>Custom</PresentationFormat>
  <Paragraphs>27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Calibri</vt:lpstr>
      <vt:lpstr>Times New Roman</vt:lpstr>
      <vt:lpstr>Blank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Francisco G La Rosa, M.D., FCAP</dc:creator>
  <cp:lastModifiedBy>Francisco G. La Rosa MD</cp:lastModifiedBy>
  <cp:revision>1</cp:revision>
  <cp:lastPrinted>2017-03-23T19:13:50Z</cp:lastPrinted>
  <dcterms:created xsi:type="dcterms:W3CDTF">2024-05-28T23:34:00Z</dcterms:created>
  <dcterms:modified xsi:type="dcterms:W3CDTF">2024-05-30T17:53:43Z</dcterms:modified>
</cp:coreProperties>
</file>